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1" r:id="rId5"/>
    <p:sldId id="264" r:id="rId6"/>
    <p:sldId id="263" r:id="rId7"/>
    <p:sldId id="272" r:id="rId8"/>
    <p:sldId id="269" r:id="rId9"/>
    <p:sldId id="267" r:id="rId10"/>
    <p:sldId id="262" r:id="rId11"/>
    <p:sldId id="261" r:id="rId12"/>
    <p:sldId id="268" r:id="rId13"/>
    <p:sldId id="259" r:id="rId14"/>
    <p:sldId id="266" r:id="rId15"/>
    <p:sldId id="258" r:id="rId16"/>
    <p:sldId id="26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020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18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19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70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30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387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26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975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000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53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78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81240-FFD5-4127-B2CA-687E0D4E3796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7ECBF-93BB-4C2D-B80B-66FCAB07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55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" t="194" r="11364" b="5448"/>
          <a:stretch/>
        </p:blipFill>
        <p:spPr>
          <a:xfrm>
            <a:off x="1" y="0"/>
            <a:ext cx="12192000" cy="89777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9851" y="1071418"/>
            <a:ext cx="9851543" cy="69249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ТВОРЧЕСКИЙ ОТЧЁТ</a:t>
            </a:r>
          </a:p>
          <a:p>
            <a:pPr algn="ctr"/>
            <a:r>
              <a:rPr lang="ru-RU" sz="2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Лицейской театральной студии  «ЗАКУЛИСЬЕ»</a:t>
            </a:r>
          </a:p>
          <a:p>
            <a:pPr algn="ctr"/>
            <a:r>
              <a:rPr lang="ru-RU" sz="2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МБОУ «Лицей №35» НМР РТ</a:t>
            </a:r>
          </a:p>
          <a:p>
            <a:pPr algn="ctr"/>
            <a:endParaRPr lang="ru-RU" sz="2800" i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i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2024-2025 учебный год</a:t>
            </a:r>
          </a:p>
          <a:p>
            <a:endParaRPr lang="ru-RU" sz="2400" i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855" y="2668890"/>
            <a:ext cx="7074550" cy="418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76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700" y="1162987"/>
            <a:ext cx="7392554" cy="4158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35300" y="5946524"/>
            <a:ext cx="49375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 «День ТЕАТРА»</a:t>
            </a:r>
            <a:endParaRPr lang="ru-RU" sz="3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219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0900" y="2425700"/>
            <a:ext cx="4432300" cy="4432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6"/>
          <a:stretch/>
        </p:blipFill>
        <p:spPr>
          <a:xfrm>
            <a:off x="5702444" y="609600"/>
            <a:ext cx="3689205" cy="4381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0" y="5412093"/>
            <a:ext cx="6400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</a:rPr>
              <a:t>Победитель конкурса </a:t>
            </a: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«Красна девица и</a:t>
            </a:r>
          </a:p>
          <a:p>
            <a:r>
              <a:rPr lang="ru-RU" sz="3200" b="1" i="1" dirty="0">
                <a:solidFill>
                  <a:schemeClr val="bg1"/>
                </a:solidFill>
              </a:rPr>
              <a:t> </a:t>
            </a:r>
            <a:r>
              <a:rPr lang="ru-RU" sz="3200" b="1" i="1" dirty="0" smtClean="0">
                <a:solidFill>
                  <a:schemeClr val="bg1"/>
                </a:solidFill>
              </a:rPr>
              <a:t>                        добрый молодец»</a:t>
            </a:r>
            <a:endParaRPr lang="ru-RU" sz="32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874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1749424"/>
            <a:ext cx="6642100" cy="49815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05909" y="1749424"/>
            <a:ext cx="41796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Музыкально-поэтический марафон </a:t>
            </a:r>
          </a:p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"И 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вечен этот гимн Победе"</a:t>
            </a:r>
          </a:p>
        </p:txBody>
      </p:sp>
    </p:spTree>
    <p:extLst>
      <p:ext uri="{BB962C8B-B14F-4D97-AF65-F5344CB8AC3E}">
        <p14:creationId xmlns:p14="http://schemas.microsoft.com/office/powerpoint/2010/main" val="1530147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400" y="901700"/>
            <a:ext cx="4229100" cy="5638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48401" y="1689100"/>
            <a:ext cx="54483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Музыкально-поэтический марафон </a:t>
            </a:r>
          </a:p>
          <a:p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"И будет вечен этот гимн 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Победе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330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962270"/>
            <a:ext cx="3467100" cy="36925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942" y="1594748"/>
            <a:ext cx="6303818" cy="43234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1739900"/>
            <a:ext cx="69530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Студийцы –выпускники.</a:t>
            </a:r>
          </a:p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«Последний звонок», 9 классы</a:t>
            </a:r>
            <a:endParaRPr lang="ru-RU" sz="3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950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3" t="19394" r="12602" b="674"/>
          <a:stretch/>
        </p:blipFill>
        <p:spPr>
          <a:xfrm>
            <a:off x="6160654" y="1376219"/>
            <a:ext cx="4627419" cy="54817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5336" y="2270212"/>
            <a:ext cx="5384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Муниципальный театральный фестиваль "Мастерская талантов" Диплом Лауреата 2 степени, ГРАНТ</a:t>
            </a:r>
          </a:p>
        </p:txBody>
      </p:sp>
    </p:spTree>
    <p:extLst>
      <p:ext uri="{BB962C8B-B14F-4D97-AF65-F5344CB8AC3E}">
        <p14:creationId xmlns:p14="http://schemas.microsoft.com/office/powerpoint/2010/main" val="505889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00" y="1270164"/>
            <a:ext cx="8148917" cy="53973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8509" y="29741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91127" y="1597891"/>
            <a:ext cx="109635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Ещё больше информации на нашей странице в ВК </a:t>
            </a:r>
          </a:p>
          <a:p>
            <a:pPr algn="ctr"/>
            <a:r>
              <a:rPr 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https://vk.com/public220791479</a:t>
            </a:r>
            <a:endParaRPr lang="ru-RU" sz="3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38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3" t="19951" r="4528" b="12755"/>
          <a:stretch/>
        </p:blipFill>
        <p:spPr>
          <a:xfrm>
            <a:off x="1403927" y="1348509"/>
            <a:ext cx="8765309" cy="532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74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498027"/>
              </p:ext>
            </p:extLst>
          </p:nvPr>
        </p:nvGraphicFramePr>
        <p:xfrm>
          <a:off x="2185554" y="2622550"/>
          <a:ext cx="7950200" cy="3291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656456420"/>
                    </a:ext>
                  </a:extLst>
                </a:gridCol>
                <a:gridCol w="469900">
                  <a:extLst>
                    <a:ext uri="{9D8B030D-6E8A-4147-A177-3AD203B41FA5}">
                      <a16:colId xmlns:a16="http://schemas.microsoft.com/office/drawing/2014/main" val="3313325495"/>
                    </a:ext>
                  </a:extLst>
                </a:gridCol>
                <a:gridCol w="4356100">
                  <a:extLst>
                    <a:ext uri="{9D8B030D-6E8A-4147-A177-3AD203B41FA5}">
                      <a16:colId xmlns:a16="http://schemas.microsoft.com/office/drawing/2014/main" val="1656042459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err="1">
                          <a:effectLst/>
                        </a:rPr>
                        <a:t>Мартышева</a:t>
                      </a:r>
                      <a:r>
                        <a:rPr lang="ru-RU" sz="1200" u="none" strike="noStrike" dirty="0">
                          <a:effectLst/>
                        </a:rPr>
                        <a:t> Кира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Х Фестиваль "Язык. Культура. Творчество", РТ, 3 место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3982824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Казаков Алексей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8Г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Х Фестиваль "Язык. Культура. Творчество", РТ, 2 место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3492595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Фатхуллина Самина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9В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VII Республиканский фестиваль "Солдатами не рождаются" НМР, 3 место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6710579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Басирова Ралина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5г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Республиканский конкурс "Читающая семья - читающая страна", НМР-победитель, РТ- победитель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610363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Басирова Ралина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5г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Всероссийский конкурс "Видеостихия"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8204308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ЛТС "Закулисье"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4 ПОКАЗА сказки "Новогодние приключения Несмеяны"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9694696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ЛТС "Закулисье"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Всероссийский творческий конкурс "Новогодние истории"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1402032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ЛТС "Закулисье"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7Б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VI Муниципальный театральный фестиваль "Мастерская талантов" Диплом Лауреата 2 степени, ГРАНТ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3167488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959100" y="1701800"/>
            <a:ext cx="48965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первого полугодия</a:t>
            </a:r>
            <a:endParaRPr lang="ru-RU" sz="3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771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823745"/>
              </p:ext>
            </p:extLst>
          </p:nvPr>
        </p:nvGraphicFramePr>
        <p:xfrm>
          <a:off x="723900" y="1752595"/>
          <a:ext cx="10756900" cy="5105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7152">
                  <a:extLst>
                    <a:ext uri="{9D8B030D-6E8A-4147-A177-3AD203B41FA5}">
                      <a16:colId xmlns:a16="http://schemas.microsoft.com/office/drawing/2014/main" val="1328698250"/>
                    </a:ext>
                  </a:extLst>
                </a:gridCol>
                <a:gridCol w="635792">
                  <a:extLst>
                    <a:ext uri="{9D8B030D-6E8A-4147-A177-3AD203B41FA5}">
                      <a16:colId xmlns:a16="http://schemas.microsoft.com/office/drawing/2014/main" val="1568804511"/>
                    </a:ext>
                  </a:extLst>
                </a:gridCol>
                <a:gridCol w="5893956">
                  <a:extLst>
                    <a:ext uri="{9D8B030D-6E8A-4147-A177-3AD203B41FA5}">
                      <a16:colId xmlns:a16="http://schemas.microsoft.com/office/drawing/2014/main" val="2931328875"/>
                    </a:ext>
                  </a:extLst>
                </a:gridCol>
              </a:tblGrid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Миндубаев Хаким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8г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РКТИ "Театральная волна", Диплом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596600078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Фатхуллина Сабина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РКТИ "Театральная волна", Диплом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520852675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Божкова Анастасия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5Г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XI РФК «Радужная сцена», Диплом 3 степени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3878922762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Преображенский Михаил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"Без бергэ" Муниципальный этап, Диплом Лауреата 3 степени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4160056127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ЛТС "Закулисье"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10В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VI Муниципальный театральный фестиваль "Мастерская талантов" Диплом участника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2991486002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ЛТС "Закулисье"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7Б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VI Муниципальный театральный фестиваль "Мастерская талантов" Диплом Лауреата 2 степени, ГРАНТ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559147552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ЛТС "</a:t>
                      </a:r>
                      <a:r>
                        <a:rPr lang="ru-RU" sz="900" u="none" strike="noStrike" dirty="0" err="1">
                          <a:effectLst/>
                        </a:rPr>
                        <a:t>Закулисье</a:t>
                      </a:r>
                      <a:r>
                        <a:rPr lang="ru-RU" sz="900" u="none" strike="noStrike" dirty="0">
                          <a:effectLst/>
                        </a:rPr>
                        <a:t>"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10В, 7Б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Линейка "День театра"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2623161830"/>
                  </a:ext>
                </a:extLst>
              </a:tr>
              <a:tr h="17454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ЛТС "Закулисье"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"Без бергэ" Муниципальный этап, Диплом Лауреата 3 степени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4161167663"/>
                  </a:ext>
                </a:extLst>
              </a:tr>
              <a:tr h="17454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ЛТС "Закулисье"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7Б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"Без бергэ" Муниципальный этап, Диплом Лауреата 1 степени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3476894507"/>
                  </a:ext>
                </a:extLst>
              </a:tr>
              <a:tr h="17454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ЛТС "Закулисье"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7Б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"Без бергэ" Зональный этап, Диплом Лауреата 1 степени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3074430179"/>
                  </a:ext>
                </a:extLst>
              </a:tr>
              <a:tr h="17454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Преображенский Михаил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"Без бергэ" Муниципальный этап, Диплом Лауреата 3 степени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2735063575"/>
                  </a:ext>
                </a:extLst>
              </a:tr>
              <a:tr h="34908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Божкова Анастасия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5Г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XI Республиканский фестиваль-конкурс «Радужная сцена», Диплом 3 степени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3023996733"/>
                  </a:ext>
                </a:extLst>
              </a:tr>
              <a:tr h="3272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Ирин Елисей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Сертификат участника музыкально-поэтического марафона "И будет вечен этот гимн Победе"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4117245424"/>
                  </a:ext>
                </a:extLst>
              </a:tr>
              <a:tr h="3272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Скляров Роман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Сертификат участника музыкально-поэтического марафона "И будет вечен этот гимн Победе"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2138227780"/>
                  </a:ext>
                </a:extLst>
              </a:tr>
              <a:tr h="3272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Кузнецов Матвей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Сертификат участника музыкально-поэтического марафона "И будет вечен этот гимн Победе"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3625081720"/>
                  </a:ext>
                </a:extLst>
              </a:tr>
              <a:tr h="3272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Шарипова Сафина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5г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Сертификат участника музыкально-поэтического марафона "И будет вечен этот гимн Победе"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98" marR="6198" marT="6198" marB="0" anchor="b"/>
                </a:tc>
                <a:extLst>
                  <a:ext uri="{0D108BD9-81ED-4DB2-BD59-A6C34878D82A}">
                    <a16:rowId xmlns:a16="http://schemas.microsoft.com/office/drawing/2014/main" val="102422529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60700" y="1130300"/>
            <a:ext cx="488178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второго 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420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1144098"/>
            <a:ext cx="6985000" cy="40931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9400" y="5237211"/>
            <a:ext cx="98679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лаборатория "Свободная сцена", РТ,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"Театральный костюм"</a:t>
            </a:r>
          </a:p>
        </p:txBody>
      </p:sp>
    </p:spTree>
    <p:extLst>
      <p:ext uri="{BB962C8B-B14F-4D97-AF65-F5344CB8AC3E}">
        <p14:creationId xmlns:p14="http://schemas.microsoft.com/office/powerpoint/2010/main" val="7952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1" t="-5187" r="-6916" b="5187"/>
          <a:stretch/>
        </p:blipFill>
        <p:spPr>
          <a:xfrm rot="5400000">
            <a:off x="920750" y="1403350"/>
            <a:ext cx="3810000" cy="4406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75200" y="1206500"/>
            <a:ext cx="7200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зональном этапе конкурса </a:t>
            </a:r>
          </a:p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 </a:t>
            </a:r>
            <a:r>
              <a:rPr lang="ru-RU" sz="32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бергэ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со сказкой </a:t>
            </a:r>
          </a:p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«Волшебная водица»</a:t>
            </a:r>
            <a:endParaRPr lang="ru-RU" sz="3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0" y="2959101"/>
            <a:ext cx="6489700" cy="38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71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79600"/>
            <a:ext cx="6045200" cy="4533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15301" y="1879600"/>
            <a:ext cx="3683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«Весёлая грамматика» миниатюра в рамках недели русского языка и литературы</a:t>
            </a:r>
            <a:endParaRPr lang="ru-RU" sz="3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229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848" y="1833562"/>
            <a:ext cx="7865611" cy="479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56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43" b="13362"/>
          <a:stretch/>
        </p:blipFill>
        <p:spPr>
          <a:xfrm>
            <a:off x="0" y="0"/>
            <a:ext cx="12321309" cy="694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061500"/>
            <a:ext cx="4799357" cy="35805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77" y="1651000"/>
            <a:ext cx="5662311" cy="4076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399" y="1352017"/>
            <a:ext cx="5590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«Спектакль 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«Новогодние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приключения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Несмеяны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4008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481</Words>
  <Application>Microsoft Office PowerPoint</Application>
  <PresentationFormat>Широкоэкранный</PresentationFormat>
  <Paragraphs>112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</dc:creator>
  <cp:lastModifiedBy>school</cp:lastModifiedBy>
  <cp:revision>12</cp:revision>
  <dcterms:created xsi:type="dcterms:W3CDTF">2025-06-04T06:02:57Z</dcterms:created>
  <dcterms:modified xsi:type="dcterms:W3CDTF">2026-02-05T13:12:53Z</dcterms:modified>
</cp:coreProperties>
</file>